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3" d="100"/>
          <a:sy n="133" d="100"/>
        </p:scale>
        <p:origin x="58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951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온라인 광고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EF674F2-B62D-C9DC-DC84-ACB5E6493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432"/>
            <a:ext cx="12192000" cy="680313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명함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F126A29-9099-4849-DB7E-2C4839A55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575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폰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1AC1135-7429-90FD-F7D0-33263CA2F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432"/>
            <a:ext cx="12192000" cy="680313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0F65CEA-2B74-C4CA-31F5-407936F30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그림 3" descr="텍스트, 스크린샷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7FB4932-FF7E-175E-EEB0-A4CD10C82D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1" r="1" b="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그림 5" descr="텍스트, 스크린샷, 소프트웨어, 컴퓨터 아이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B9CFD92-A861-B1A9-E832-93A7EEB2F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10</Words>
  <Application>Microsoft Office PowerPoint</Application>
  <PresentationFormat>와이드스크린</PresentationFormat>
  <Paragraphs>10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2" baseType="lpstr"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송정현</cp:lastModifiedBy>
  <cp:revision>12</cp:revision>
  <dcterms:created xsi:type="dcterms:W3CDTF">2026-02-22T06:24:54Z</dcterms:created>
  <dcterms:modified xsi:type="dcterms:W3CDTF">2026-02-22T23:13:55Z</dcterms:modified>
</cp:coreProperties>
</file>